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749DE-CA22-40B3-9099-9A32F743755B}" v="16" dt="2025-09-08T03:51:21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nalyn De Dios" userId="88435278c928d21f" providerId="LiveId" clId="{980749DE-CA22-40B3-9099-9A32F743755B}"/>
    <pc:docChg chg="undo redo custSel addSld modSld sldOrd">
      <pc:chgData name="Ednalyn De Dios" userId="88435278c928d21f" providerId="LiveId" clId="{980749DE-CA22-40B3-9099-9A32F743755B}" dt="2025-09-08T03:51:08.387" v="292" actId="14100"/>
      <pc:docMkLst>
        <pc:docMk/>
      </pc:docMkLst>
      <pc:sldChg chg="modSp mod">
        <pc:chgData name="Ednalyn De Dios" userId="88435278c928d21f" providerId="LiveId" clId="{980749DE-CA22-40B3-9099-9A32F743755B}" dt="2025-09-08T03:49:24.395" v="266" actId="1076"/>
        <pc:sldMkLst>
          <pc:docMk/>
          <pc:sldMk cId="289486716" sldId="256"/>
        </pc:sldMkLst>
        <pc:spChg chg="mod">
          <ac:chgData name="Ednalyn De Dios" userId="88435278c928d21f" providerId="LiveId" clId="{980749DE-CA22-40B3-9099-9A32F743755B}" dt="2025-09-08T03:43:05.884" v="5" actId="20577"/>
          <ac:spMkLst>
            <pc:docMk/>
            <pc:sldMk cId="289486716" sldId="256"/>
            <ac:spMk id="2" creationId="{8BD886C0-BF97-3D31-6BEB-5AD2B0A7FCC9}"/>
          </ac:spMkLst>
        </pc:spChg>
        <pc:picChg chg="mod">
          <ac:chgData name="Ednalyn De Dios" userId="88435278c928d21f" providerId="LiveId" clId="{980749DE-CA22-40B3-9099-9A32F743755B}" dt="2025-09-08T03:49:24.395" v="266" actId="1076"/>
          <ac:picMkLst>
            <pc:docMk/>
            <pc:sldMk cId="289486716" sldId="256"/>
            <ac:picMk id="5" creationId="{0F228548-B02A-D0EF-94C2-DA2D08C2DCA5}"/>
          </ac:picMkLst>
        </pc:picChg>
      </pc:sldChg>
      <pc:sldChg chg="addSp new mod ord">
        <pc:chgData name="Ednalyn De Dios" userId="88435278c928d21f" providerId="LiveId" clId="{980749DE-CA22-40B3-9099-9A32F743755B}" dt="2025-09-08T03:41:07.511" v="3" actId="22"/>
        <pc:sldMkLst>
          <pc:docMk/>
          <pc:sldMk cId="1596372828" sldId="261"/>
        </pc:sldMkLst>
        <pc:picChg chg="add">
          <ac:chgData name="Ednalyn De Dios" userId="88435278c928d21f" providerId="LiveId" clId="{980749DE-CA22-40B3-9099-9A32F743755B}" dt="2025-09-08T03:41:07.511" v="3" actId="22"/>
          <ac:picMkLst>
            <pc:docMk/>
            <pc:sldMk cId="1596372828" sldId="261"/>
            <ac:picMk id="3" creationId="{FFB9B126-2841-2B5B-F6C7-9490162B6BA6}"/>
          </ac:picMkLst>
        </pc:picChg>
      </pc:sldChg>
      <pc:sldChg chg="addSp modSp new mod">
        <pc:chgData name="Ednalyn De Dios" userId="88435278c928d21f" providerId="LiveId" clId="{980749DE-CA22-40B3-9099-9A32F743755B}" dt="2025-09-08T03:51:08.387" v="292" actId="14100"/>
        <pc:sldMkLst>
          <pc:docMk/>
          <pc:sldMk cId="1081841385" sldId="262"/>
        </pc:sldMkLst>
        <pc:spChg chg="add mod">
          <ac:chgData name="Ednalyn De Dios" userId="88435278c928d21f" providerId="LiveId" clId="{980749DE-CA22-40B3-9099-9A32F743755B}" dt="2025-09-08T03:51:00.921" v="291" actId="6549"/>
          <ac:spMkLst>
            <pc:docMk/>
            <pc:sldMk cId="1081841385" sldId="262"/>
            <ac:spMk id="4" creationId="{7E89F266-2EFD-FC37-FC42-F9EDE683ACEC}"/>
          </ac:spMkLst>
        </pc:spChg>
        <pc:spChg chg="add mod ord">
          <ac:chgData name="Ednalyn De Dios" userId="88435278c928d21f" providerId="LiveId" clId="{980749DE-CA22-40B3-9099-9A32F743755B}" dt="2025-09-08T03:51:08.387" v="292" actId="14100"/>
          <ac:spMkLst>
            <pc:docMk/>
            <pc:sldMk cId="1081841385" sldId="262"/>
            <ac:spMk id="5" creationId="{744E0000-4370-FB2D-E70C-9AA97374C190}"/>
          </ac:spMkLst>
        </pc:spChg>
        <pc:picChg chg="add mod">
          <ac:chgData name="Ednalyn De Dios" userId="88435278c928d21f" providerId="LiveId" clId="{980749DE-CA22-40B3-9099-9A32F743755B}" dt="2025-09-08T03:44:14.949" v="11" actId="14100"/>
          <ac:picMkLst>
            <pc:docMk/>
            <pc:sldMk cId="1081841385" sldId="262"/>
            <ac:picMk id="3" creationId="{611AA16D-D0EB-E635-65FA-89C565FE97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3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9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0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17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0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8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71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28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33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1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30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31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00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8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5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70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47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38091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2317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467334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224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718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27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62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76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8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4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13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13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87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2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5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7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6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86C0-BF97-3D31-6BEB-5AD2B0A7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sz="2400" dirty="0"/>
              <a:t>Project Black Sky: Watching the Watchers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90EC4-C010-CC1D-3D20-7D1FDA49E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Suspicious skies, revealed.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F228548-B02A-D0EF-94C2-DA2D08C2DC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3" b="18793"/>
          <a:stretch/>
        </p:blipFill>
        <p:spPr>
          <a:xfrm>
            <a:off x="342900" y="342900"/>
            <a:ext cx="11506200" cy="479266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948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dots&#10;&#10;AI-generated content may be incorrect.">
            <a:extLst>
              <a:ext uri="{FF2B5EF4-FFF2-40B4-BE49-F238E27FC236}">
                <a16:creationId xmlns:a16="http://schemas.microsoft.com/office/drawing/2014/main" id="{F0C8FBFC-D952-9608-FAF9-BDC7A796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DBA32-F5E5-ECC8-1275-656B6B099BB9}"/>
              </a:ext>
            </a:extLst>
          </p:cNvPr>
          <p:cNvSpPr txBox="1"/>
          <p:nvPr/>
        </p:nvSpPr>
        <p:spPr>
          <a:xfrm>
            <a:off x="1896976" y="1936812"/>
            <a:ext cx="416693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anomalous_rows.csv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9BB54-B9B6-7FBD-3474-F854845FE1C3}"/>
              </a:ext>
            </a:extLst>
          </p:cNvPr>
          <p:cNvSpPr txBox="1"/>
          <p:nvPr/>
        </p:nvSpPr>
        <p:spPr>
          <a:xfrm>
            <a:off x="5574632" y="3244334"/>
            <a:ext cx="353728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scores.csv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849E4-11D4-0C58-F6F8-9DA0B2EC5E24}"/>
              </a:ext>
            </a:extLst>
          </p:cNvPr>
          <p:cNvSpPr txBox="1"/>
          <p:nvPr/>
        </p:nvSpPr>
        <p:spPr>
          <a:xfrm>
            <a:off x="3914274" y="4551856"/>
            <a:ext cx="353728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dailies.csv</a:t>
            </a:r>
          </a:p>
        </p:txBody>
      </p:sp>
    </p:spTree>
    <p:extLst>
      <p:ext uri="{BB962C8B-B14F-4D97-AF65-F5344CB8AC3E}">
        <p14:creationId xmlns:p14="http://schemas.microsoft.com/office/powerpoint/2010/main" val="25891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8ADAF9-A2A7-2E58-414A-2D404625B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A83C4-C821-EB45-EE3F-8BFE773E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CCD3A7-32CF-187C-5360-97AF2844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B126-2841-2B5B-F6C7-9490162B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33996"/>
            <a:ext cx="8710415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earth from space&#10;&#10;AI-generated content may be incorrect.">
            <a:extLst>
              <a:ext uri="{FF2B5EF4-FFF2-40B4-BE49-F238E27FC236}">
                <a16:creationId xmlns:a16="http://schemas.microsoft.com/office/drawing/2014/main" id="{611AA16D-D0EB-E635-65FA-89C565FE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1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4E0000-4370-FB2D-E70C-9AA97374C190}"/>
              </a:ext>
            </a:extLst>
          </p:cNvPr>
          <p:cNvSpPr/>
          <p:nvPr/>
        </p:nvSpPr>
        <p:spPr>
          <a:xfrm>
            <a:off x="0" y="5116802"/>
            <a:ext cx="3854370" cy="23720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9F266-2EFD-FC37-FC42-F9EDE683ACEC}"/>
              </a:ext>
            </a:extLst>
          </p:cNvPr>
          <p:cNvSpPr txBox="1"/>
          <p:nvPr/>
        </p:nvSpPr>
        <p:spPr>
          <a:xfrm>
            <a:off x="902826" y="879676"/>
            <a:ext cx="7103227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datathon project by:</a:t>
            </a:r>
          </a:p>
          <a:p>
            <a:endParaRPr lang="en-US" sz="1600" b="1" dirty="0"/>
          </a:p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Elaine’s Datanauts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Team Members: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Ednalyn C. De 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Marwah Obaid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Peace Edwins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Saarah Hossain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Tuhina Chaudhari</a:t>
            </a:r>
          </a:p>
        </p:txBody>
      </p:sp>
    </p:spTree>
    <p:extLst>
      <p:ext uri="{BB962C8B-B14F-4D97-AF65-F5344CB8AC3E}">
        <p14:creationId xmlns:p14="http://schemas.microsoft.com/office/powerpoint/2010/main" val="1081841385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Cascadia Code</vt:lpstr>
      <vt:lpstr>Neue Haas Grotesk Text Pro</vt:lpstr>
      <vt:lpstr>Dune</vt:lpstr>
      <vt:lpstr>Project Black Sky: Watching the Watchers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Ednalyn De Dios</dc:creator>
  <cp:lastModifiedBy>Ednalyn De Dios</cp:lastModifiedBy>
  <cp:revision>1</cp:revision>
  <dcterms:created xsi:type="dcterms:W3CDTF">2025-09-08T02:24:35Z</dcterms:created>
  <dcterms:modified xsi:type="dcterms:W3CDTF">2025-09-08T03:51:29Z</dcterms:modified>
</cp:coreProperties>
</file>